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IBM Plex Sans Arabic Medium"/>
      <p:regular r:id="rId23"/>
      <p:bold r:id="rId24"/>
    </p:embeddedFont>
    <p:embeddedFont>
      <p:font typeface="IBM Plex Sans Arabic"/>
      <p:regular r:id="rId25"/>
      <p:bold r:id="rId26"/>
    </p:embeddedFont>
    <p:embeddedFont>
      <p:font typeface="Roboto"/>
      <p:regular r:id="rId27"/>
      <p:bold r:id="rId28"/>
      <p:italic r:id="rId29"/>
      <p:boldItalic r:id="rId30"/>
    </p:embeddedFont>
    <p:embeddedFont>
      <p:font typeface="Inter"/>
      <p:regular r:id="rId31"/>
      <p:bold r:id="rId32"/>
      <p:italic r:id="rId33"/>
      <p:boldItalic r:id="rId34"/>
    </p:embeddedFont>
    <p:embeddedFont>
      <p:font typeface="IBM Plex Sans Arabic SemiBold"/>
      <p:regular r:id="rId35"/>
      <p:bold r:id="rId36"/>
    </p:embeddedFont>
    <p:embeddedFont>
      <p:font typeface="IBM Plex Sans Medium"/>
      <p:regular r:id="rId37"/>
      <p:bold r:id="rId38"/>
      <p:italic r:id="rId39"/>
      <p:boldItalic r:id="rId40"/>
    </p:embeddedFont>
    <p:embeddedFont>
      <p:font typeface="Tajawal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524">
          <p15:clr>
            <a:srgbClr val="747775"/>
          </p15:clr>
        </p15:guide>
        <p15:guide id="2" orient="horz" pos="2560">
          <p15:clr>
            <a:srgbClr val="747775"/>
          </p15:clr>
        </p15:guide>
        <p15:guide id="3" pos="2880">
          <p15:clr>
            <a:srgbClr val="747775"/>
          </p15:clr>
        </p15:guide>
        <p15:guide id="4" orient="horz" pos="759">
          <p15:clr>
            <a:srgbClr val="747775"/>
          </p15:clr>
        </p15:guide>
        <p15:guide id="5" orient="horz" pos="2428">
          <p15:clr>
            <a:srgbClr val="747775"/>
          </p15:clr>
        </p15:guide>
        <p15:guide id="6" pos="5325">
          <p15:clr>
            <a:srgbClr val="747775"/>
          </p15:clr>
        </p15:guide>
        <p15:guide id="7" orient="horz" pos="960">
          <p15:clr>
            <a:srgbClr val="747775"/>
          </p15:clr>
        </p15:guide>
      </p15:sldGuideLst>
    </p:ext>
    <p:ext uri="GoogleSlidesCustomDataVersion2">
      <go:slidesCustomData xmlns:go="http://customooxmlschemas.google.com/" r:id="rId43" roundtripDataSignature="AMtx7mhb8QbW2kPUR3CSH0gekm//SRFX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24" orient="horz"/>
        <p:guide pos="2560" orient="horz"/>
        <p:guide pos="2880"/>
        <p:guide pos="759" orient="horz"/>
        <p:guide pos="2428" orient="horz"/>
        <p:guide pos="5325"/>
        <p:guide pos="9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BMPlexSansMedium-boldItalic.fntdata"/><Relationship Id="rId20" Type="http://schemas.openxmlformats.org/officeDocument/2006/relationships/slide" Target="slides/slide15.xml"/><Relationship Id="rId42" Type="http://schemas.openxmlformats.org/officeDocument/2006/relationships/font" Target="fonts/Tajawal-bold.fntdata"/><Relationship Id="rId41" Type="http://schemas.openxmlformats.org/officeDocument/2006/relationships/font" Target="fonts/Tajawal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customschemas.google.com/relationships/presentationmetadata" Target="metadata"/><Relationship Id="rId24" Type="http://schemas.openxmlformats.org/officeDocument/2006/relationships/font" Target="fonts/IBMPlexSansArabicMedium-bold.fntdata"/><Relationship Id="rId23" Type="http://schemas.openxmlformats.org/officeDocument/2006/relationships/font" Target="fonts/IBMPlexSansArabic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BMPlexSansArabic-bold.fntdata"/><Relationship Id="rId25" Type="http://schemas.openxmlformats.org/officeDocument/2006/relationships/font" Target="fonts/IBMPlexSansArabic-regular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nter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Inter-italic.fntdata"/><Relationship Id="rId10" Type="http://schemas.openxmlformats.org/officeDocument/2006/relationships/slide" Target="slides/slide5.xml"/><Relationship Id="rId32" Type="http://schemas.openxmlformats.org/officeDocument/2006/relationships/font" Target="fonts/Inter-bold.fntdata"/><Relationship Id="rId13" Type="http://schemas.openxmlformats.org/officeDocument/2006/relationships/slide" Target="slides/slide8.xml"/><Relationship Id="rId35" Type="http://schemas.openxmlformats.org/officeDocument/2006/relationships/font" Target="fonts/IBMPlexSansArabicSemiBold-regular.fntdata"/><Relationship Id="rId12" Type="http://schemas.openxmlformats.org/officeDocument/2006/relationships/slide" Target="slides/slide7.xml"/><Relationship Id="rId34" Type="http://schemas.openxmlformats.org/officeDocument/2006/relationships/font" Target="fonts/Inter-boldItalic.fntdata"/><Relationship Id="rId15" Type="http://schemas.openxmlformats.org/officeDocument/2006/relationships/slide" Target="slides/slide10.xml"/><Relationship Id="rId37" Type="http://schemas.openxmlformats.org/officeDocument/2006/relationships/font" Target="fonts/IBMPlexSansMedium-regular.fntdata"/><Relationship Id="rId14" Type="http://schemas.openxmlformats.org/officeDocument/2006/relationships/slide" Target="slides/slide9.xml"/><Relationship Id="rId36" Type="http://schemas.openxmlformats.org/officeDocument/2006/relationships/font" Target="fonts/IBMPlexSansArabicSemiBold-bold.fntdata"/><Relationship Id="rId17" Type="http://schemas.openxmlformats.org/officeDocument/2006/relationships/slide" Target="slides/slide12.xml"/><Relationship Id="rId39" Type="http://schemas.openxmlformats.org/officeDocument/2006/relationships/font" Target="fonts/IBMPlexSansMedium-italic.fntdata"/><Relationship Id="rId16" Type="http://schemas.openxmlformats.org/officeDocument/2006/relationships/slide" Target="slides/slide11.xml"/><Relationship Id="rId38" Type="http://schemas.openxmlformats.org/officeDocument/2006/relationships/font" Target="fonts/IBMPlexSansMedium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" name="Google Shape;104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2" name="Google Shape;112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9" name="Google Shape;119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8" name="Google Shape;148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" name="Google Shape;4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" name="Google Shape;5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" name="Google Shape;59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" name="Google Shape;66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" name="Google Shape;7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" name="Google Shape;80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" name="Google Shape;88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" name="Google Shape;96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pic>
        <p:nvPicPr>
          <p:cNvPr id="12" name="Google Shape;1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7371" y="317427"/>
            <a:ext cx="1356656" cy="26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Font typeface="Tajawal"/>
              <a:buNone/>
              <a:defRPr b="1" sz="4300">
                <a:latin typeface="Tajawal"/>
                <a:ea typeface="Tajawal"/>
                <a:cs typeface="Tajawal"/>
                <a:sym typeface="Tajawal"/>
              </a:defRPr>
            </a:lvl1pPr>
            <a:lvl2pPr lvl="1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Font typeface="Tajawal"/>
              <a:buNone/>
              <a:defRPr sz="4900">
                <a:latin typeface="Tajawal"/>
                <a:ea typeface="Tajawal"/>
                <a:cs typeface="Tajawal"/>
                <a:sym typeface="Tajawal"/>
              </a:defRPr>
            </a:lvl2pPr>
            <a:lvl3pPr lvl="2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Font typeface="Tajawal"/>
              <a:buNone/>
              <a:defRPr sz="4900">
                <a:latin typeface="Tajawal"/>
                <a:ea typeface="Tajawal"/>
                <a:cs typeface="Tajawal"/>
                <a:sym typeface="Tajawal"/>
              </a:defRPr>
            </a:lvl3pPr>
            <a:lvl4pPr lvl="3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Font typeface="Tajawal"/>
              <a:buNone/>
              <a:defRPr sz="4900">
                <a:latin typeface="Tajawal"/>
                <a:ea typeface="Tajawal"/>
                <a:cs typeface="Tajawal"/>
                <a:sym typeface="Tajawal"/>
              </a:defRPr>
            </a:lvl4pPr>
            <a:lvl5pPr lvl="4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Font typeface="Tajawal"/>
              <a:buNone/>
              <a:defRPr sz="4900">
                <a:latin typeface="Tajawal"/>
                <a:ea typeface="Tajawal"/>
                <a:cs typeface="Tajawal"/>
                <a:sym typeface="Tajawal"/>
              </a:defRPr>
            </a:lvl5pPr>
            <a:lvl6pPr lvl="5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Font typeface="Tajawal"/>
              <a:buNone/>
              <a:defRPr sz="4900">
                <a:latin typeface="Tajawal"/>
                <a:ea typeface="Tajawal"/>
                <a:cs typeface="Tajawal"/>
                <a:sym typeface="Tajawal"/>
              </a:defRPr>
            </a:lvl6pPr>
            <a:lvl7pPr lvl="6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Font typeface="Tajawal"/>
              <a:buNone/>
              <a:defRPr sz="4900">
                <a:latin typeface="Tajawal"/>
                <a:ea typeface="Tajawal"/>
                <a:cs typeface="Tajawal"/>
                <a:sym typeface="Tajawal"/>
              </a:defRPr>
            </a:lvl7pPr>
            <a:lvl8pPr lvl="7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Font typeface="Tajawal"/>
              <a:buNone/>
              <a:defRPr sz="4900">
                <a:latin typeface="Tajawal"/>
                <a:ea typeface="Tajawal"/>
                <a:cs typeface="Tajawal"/>
                <a:sym typeface="Tajawal"/>
              </a:defRPr>
            </a:lvl8pPr>
            <a:lvl9pPr lvl="8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900"/>
              <a:buFont typeface="Tajawal"/>
              <a:buNone/>
              <a:defRPr sz="4900">
                <a:latin typeface="Tajawal"/>
                <a:ea typeface="Tajawal"/>
                <a:cs typeface="Tajawal"/>
                <a:sym typeface="Tajawal"/>
              </a:defRPr>
            </a:lvl9pPr>
          </a:lstStyle>
          <a:p/>
        </p:txBody>
      </p:sp>
      <p:sp>
        <p:nvSpPr>
          <p:cNvPr id="15" name="Google Shape;15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ajawal"/>
              <a:buNone/>
              <a:defRPr sz="2500">
                <a:latin typeface="Tajawal"/>
                <a:ea typeface="Tajawal"/>
                <a:cs typeface="Tajawal"/>
                <a:sym typeface="Tajawal"/>
              </a:defRPr>
            </a:lvl1pPr>
            <a:lvl2pPr lvl="1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ajawal"/>
              <a:buNone/>
              <a:defRPr sz="2500">
                <a:latin typeface="Tajawal"/>
                <a:ea typeface="Tajawal"/>
                <a:cs typeface="Tajawal"/>
                <a:sym typeface="Tajawal"/>
              </a:defRPr>
            </a:lvl2pPr>
            <a:lvl3pPr lvl="2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ajawal"/>
              <a:buNone/>
              <a:defRPr sz="2500">
                <a:latin typeface="Tajawal"/>
                <a:ea typeface="Tajawal"/>
                <a:cs typeface="Tajawal"/>
                <a:sym typeface="Tajawal"/>
              </a:defRPr>
            </a:lvl3pPr>
            <a:lvl4pPr lvl="3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ajawal"/>
              <a:buNone/>
              <a:defRPr sz="2500">
                <a:latin typeface="Tajawal"/>
                <a:ea typeface="Tajawal"/>
                <a:cs typeface="Tajawal"/>
                <a:sym typeface="Tajawal"/>
              </a:defRPr>
            </a:lvl4pPr>
            <a:lvl5pPr lvl="4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ajawal"/>
              <a:buNone/>
              <a:defRPr sz="2500">
                <a:latin typeface="Tajawal"/>
                <a:ea typeface="Tajawal"/>
                <a:cs typeface="Tajawal"/>
                <a:sym typeface="Tajawal"/>
              </a:defRPr>
            </a:lvl5pPr>
            <a:lvl6pPr lvl="5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ajawal"/>
              <a:buNone/>
              <a:defRPr sz="2500">
                <a:latin typeface="Tajawal"/>
                <a:ea typeface="Tajawal"/>
                <a:cs typeface="Tajawal"/>
                <a:sym typeface="Tajawal"/>
              </a:defRPr>
            </a:lvl6pPr>
            <a:lvl7pPr lvl="6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ajawal"/>
              <a:buNone/>
              <a:defRPr sz="2500">
                <a:latin typeface="Tajawal"/>
                <a:ea typeface="Tajawal"/>
                <a:cs typeface="Tajawal"/>
                <a:sym typeface="Tajawal"/>
              </a:defRPr>
            </a:lvl7pPr>
            <a:lvl8pPr lvl="7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ajawal"/>
              <a:buNone/>
              <a:defRPr sz="2500">
                <a:latin typeface="Tajawal"/>
                <a:ea typeface="Tajawal"/>
                <a:cs typeface="Tajawal"/>
                <a:sym typeface="Tajawal"/>
              </a:defRPr>
            </a:lvl8pPr>
            <a:lvl9pPr lvl="8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ajawal"/>
              <a:buNone/>
              <a:defRPr sz="2500">
                <a:latin typeface="Tajawal"/>
                <a:ea typeface="Tajawal"/>
                <a:cs typeface="Tajawal"/>
                <a:sym typeface="Tajawal"/>
              </a:defRPr>
            </a:lvl9pPr>
          </a:lstStyle>
          <a:p/>
        </p:txBody>
      </p:sp>
      <p:sp>
        <p:nvSpPr>
          <p:cNvPr id="16" name="Google Shape;1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" name="Google Shape;19;p25"/>
          <p:cNvSpPr txBox="1"/>
          <p:nvPr>
            <p:ph type="title"/>
          </p:nvPr>
        </p:nvSpPr>
        <p:spPr>
          <a:xfrm>
            <a:off x="2079450" y="445025"/>
            <a:ext cx="67074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500"/>
              <a:buNone/>
              <a:defRPr b="1">
                <a:solidFill>
                  <a:srgbClr val="543198"/>
                </a:solidFill>
              </a:defRPr>
            </a:lvl1pPr>
            <a:lvl2pPr lvl="1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800"/>
              <a:buNone/>
              <a:defRPr b="1">
                <a:solidFill>
                  <a:srgbClr val="543198"/>
                </a:solidFill>
              </a:defRPr>
            </a:lvl2pPr>
            <a:lvl3pPr lvl="2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800"/>
              <a:buNone/>
              <a:defRPr b="1">
                <a:solidFill>
                  <a:srgbClr val="543198"/>
                </a:solidFill>
              </a:defRPr>
            </a:lvl3pPr>
            <a:lvl4pPr lvl="3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800"/>
              <a:buNone/>
              <a:defRPr b="1">
                <a:solidFill>
                  <a:srgbClr val="543198"/>
                </a:solidFill>
              </a:defRPr>
            </a:lvl4pPr>
            <a:lvl5pPr lvl="4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800"/>
              <a:buNone/>
              <a:defRPr b="1">
                <a:solidFill>
                  <a:srgbClr val="543198"/>
                </a:solidFill>
              </a:defRPr>
            </a:lvl5pPr>
            <a:lvl6pPr lvl="5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800"/>
              <a:buNone/>
              <a:defRPr b="1">
                <a:solidFill>
                  <a:srgbClr val="543198"/>
                </a:solidFill>
              </a:defRPr>
            </a:lvl6pPr>
            <a:lvl7pPr lvl="6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800"/>
              <a:buNone/>
              <a:defRPr b="1">
                <a:solidFill>
                  <a:srgbClr val="543198"/>
                </a:solidFill>
              </a:defRPr>
            </a:lvl7pPr>
            <a:lvl8pPr lvl="7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800"/>
              <a:buNone/>
              <a:defRPr b="1">
                <a:solidFill>
                  <a:srgbClr val="543198"/>
                </a:solidFill>
              </a:defRPr>
            </a:lvl8pPr>
            <a:lvl9pPr lvl="8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800"/>
              <a:buNone/>
              <a:defRPr b="1">
                <a:solidFill>
                  <a:srgbClr val="543198"/>
                </a:solidFill>
              </a:defRPr>
            </a:lvl9pPr>
          </a:lstStyle>
          <a:p/>
        </p:txBody>
      </p:sp>
      <p:sp>
        <p:nvSpPr>
          <p:cNvPr id="20" name="Google Shape;20;p25"/>
          <p:cNvSpPr txBox="1"/>
          <p:nvPr>
            <p:ph idx="1" type="body"/>
          </p:nvPr>
        </p:nvSpPr>
        <p:spPr>
          <a:xfrm>
            <a:off x="2758650" y="1334150"/>
            <a:ext cx="6028200" cy="17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Char char="●"/>
              <a:defRPr>
                <a:solidFill>
                  <a:srgbClr val="424242"/>
                </a:solidFill>
              </a:defRPr>
            </a:lvl1pPr>
            <a:lvl2pPr indent="-317500" lvl="1" marL="914400" rt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○"/>
              <a:defRPr>
                <a:solidFill>
                  <a:srgbClr val="424242"/>
                </a:solidFill>
              </a:defRPr>
            </a:lvl2pPr>
            <a:lvl3pPr indent="-317500" lvl="2" marL="1371600" rt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■"/>
              <a:defRPr>
                <a:solidFill>
                  <a:srgbClr val="424242"/>
                </a:solidFill>
              </a:defRPr>
            </a:lvl3pPr>
            <a:lvl4pPr indent="-317500" lvl="3" marL="1828800" rt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●"/>
              <a:defRPr>
                <a:solidFill>
                  <a:srgbClr val="424242"/>
                </a:solidFill>
              </a:defRPr>
            </a:lvl4pPr>
            <a:lvl5pPr indent="-317500" lvl="4" marL="2286000" rt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○"/>
              <a:defRPr>
                <a:solidFill>
                  <a:srgbClr val="424242"/>
                </a:solidFill>
              </a:defRPr>
            </a:lvl5pPr>
            <a:lvl6pPr indent="-317500" lvl="5" marL="2743200" rt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■"/>
              <a:defRPr>
                <a:solidFill>
                  <a:srgbClr val="424242"/>
                </a:solidFill>
              </a:defRPr>
            </a:lvl6pPr>
            <a:lvl7pPr indent="-317500" lvl="6" marL="3200400" rt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●"/>
              <a:defRPr>
                <a:solidFill>
                  <a:srgbClr val="424242"/>
                </a:solidFill>
              </a:defRPr>
            </a:lvl7pPr>
            <a:lvl8pPr indent="-317500" lvl="7" marL="3657600" rt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○"/>
              <a:defRPr>
                <a:solidFill>
                  <a:srgbClr val="424242"/>
                </a:solidFill>
              </a:defRPr>
            </a:lvl8pPr>
            <a:lvl9pPr indent="-317500" lvl="8" marL="4114800" rt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■"/>
              <a:defRPr>
                <a:solidFill>
                  <a:srgbClr val="42424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/>
          <p:nvPr>
            <p:ph type="title"/>
          </p:nvPr>
        </p:nvSpPr>
        <p:spPr>
          <a:xfrm>
            <a:off x="311700" y="28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" name="Google Shape;24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59271" y="4703039"/>
            <a:ext cx="946580" cy="21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Tajawal"/>
              <a:buNone/>
              <a:defRPr sz="3600">
                <a:latin typeface="Tajawal"/>
                <a:ea typeface="Tajawal"/>
                <a:cs typeface="Tajawal"/>
                <a:sym typeface="Tajawal"/>
              </a:defRPr>
            </a:lvl1pPr>
            <a:lvl2pPr lvl="1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Tajawal"/>
              <a:buNone/>
              <a:defRPr sz="3600">
                <a:latin typeface="Tajawal"/>
                <a:ea typeface="Tajawal"/>
                <a:cs typeface="Tajawal"/>
                <a:sym typeface="Tajawal"/>
              </a:defRPr>
            </a:lvl2pPr>
            <a:lvl3pPr lvl="2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Tajawal"/>
              <a:buNone/>
              <a:defRPr sz="3600">
                <a:latin typeface="Tajawal"/>
                <a:ea typeface="Tajawal"/>
                <a:cs typeface="Tajawal"/>
                <a:sym typeface="Tajawal"/>
              </a:defRPr>
            </a:lvl3pPr>
            <a:lvl4pPr lvl="3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Tajawal"/>
              <a:buNone/>
              <a:defRPr sz="3600">
                <a:latin typeface="Tajawal"/>
                <a:ea typeface="Tajawal"/>
                <a:cs typeface="Tajawal"/>
                <a:sym typeface="Tajawal"/>
              </a:defRPr>
            </a:lvl4pPr>
            <a:lvl5pPr lvl="4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Tajawal"/>
              <a:buNone/>
              <a:defRPr sz="3600">
                <a:latin typeface="Tajawal"/>
                <a:ea typeface="Tajawal"/>
                <a:cs typeface="Tajawal"/>
                <a:sym typeface="Tajawal"/>
              </a:defRPr>
            </a:lvl5pPr>
            <a:lvl6pPr lvl="5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Tajawal"/>
              <a:buNone/>
              <a:defRPr sz="3600">
                <a:latin typeface="Tajawal"/>
                <a:ea typeface="Tajawal"/>
                <a:cs typeface="Tajawal"/>
                <a:sym typeface="Tajawal"/>
              </a:defRPr>
            </a:lvl6pPr>
            <a:lvl7pPr lvl="6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Tajawal"/>
              <a:buNone/>
              <a:defRPr sz="3600">
                <a:latin typeface="Tajawal"/>
                <a:ea typeface="Tajawal"/>
                <a:cs typeface="Tajawal"/>
                <a:sym typeface="Tajawal"/>
              </a:defRPr>
            </a:lvl7pPr>
            <a:lvl8pPr lvl="7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Tajawal"/>
              <a:buNone/>
              <a:defRPr sz="3600">
                <a:latin typeface="Tajawal"/>
                <a:ea typeface="Tajawal"/>
                <a:cs typeface="Tajawal"/>
                <a:sym typeface="Tajawal"/>
              </a:defRPr>
            </a:lvl8pPr>
            <a:lvl9pPr lvl="8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Tajawal"/>
              <a:buNone/>
              <a:defRPr sz="3600">
                <a:latin typeface="Tajawal"/>
                <a:ea typeface="Tajawal"/>
                <a:cs typeface="Tajawal"/>
                <a:sym typeface="Tajawal"/>
              </a:defRPr>
            </a:lvl9pPr>
          </a:lstStyle>
          <a:p/>
        </p:txBody>
      </p:sp>
      <p:sp>
        <p:nvSpPr>
          <p:cNvPr id="29" name="Google Shape;2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" name="Google Shape;32;p28"/>
          <p:cNvSpPr txBox="1"/>
          <p:nvPr>
            <p:ph type="title"/>
          </p:nvPr>
        </p:nvSpPr>
        <p:spPr>
          <a:xfrm>
            <a:off x="2079450" y="714175"/>
            <a:ext cx="67074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500"/>
              <a:buNone/>
              <a:defRPr b="1">
                <a:solidFill>
                  <a:srgbClr val="543198"/>
                </a:solidFill>
              </a:defRPr>
            </a:lvl1pPr>
            <a:lvl2pPr lvl="1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800"/>
              <a:buNone/>
              <a:defRPr b="1">
                <a:solidFill>
                  <a:srgbClr val="543198"/>
                </a:solidFill>
              </a:defRPr>
            </a:lvl2pPr>
            <a:lvl3pPr lvl="2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800"/>
              <a:buNone/>
              <a:defRPr b="1">
                <a:solidFill>
                  <a:srgbClr val="543198"/>
                </a:solidFill>
              </a:defRPr>
            </a:lvl3pPr>
            <a:lvl4pPr lvl="3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800"/>
              <a:buNone/>
              <a:defRPr b="1">
                <a:solidFill>
                  <a:srgbClr val="543198"/>
                </a:solidFill>
              </a:defRPr>
            </a:lvl4pPr>
            <a:lvl5pPr lvl="4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800"/>
              <a:buNone/>
              <a:defRPr b="1">
                <a:solidFill>
                  <a:srgbClr val="543198"/>
                </a:solidFill>
              </a:defRPr>
            </a:lvl5pPr>
            <a:lvl6pPr lvl="5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800"/>
              <a:buNone/>
              <a:defRPr b="1">
                <a:solidFill>
                  <a:srgbClr val="543198"/>
                </a:solidFill>
              </a:defRPr>
            </a:lvl6pPr>
            <a:lvl7pPr lvl="6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800"/>
              <a:buNone/>
              <a:defRPr b="1">
                <a:solidFill>
                  <a:srgbClr val="543198"/>
                </a:solidFill>
              </a:defRPr>
            </a:lvl7pPr>
            <a:lvl8pPr lvl="7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800"/>
              <a:buNone/>
              <a:defRPr b="1">
                <a:solidFill>
                  <a:srgbClr val="543198"/>
                </a:solidFill>
              </a:defRPr>
            </a:lvl8pPr>
            <a:lvl9pPr lvl="8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800"/>
              <a:buNone/>
              <a:defRPr b="1">
                <a:solidFill>
                  <a:srgbClr val="543198"/>
                </a:solidFill>
              </a:defRPr>
            </a:lvl9pPr>
          </a:lstStyle>
          <a:p/>
        </p:txBody>
      </p:sp>
      <p:sp>
        <p:nvSpPr>
          <p:cNvPr id="33" name="Google Shape;33;p28"/>
          <p:cNvSpPr txBox="1"/>
          <p:nvPr>
            <p:ph idx="1" type="body"/>
          </p:nvPr>
        </p:nvSpPr>
        <p:spPr>
          <a:xfrm>
            <a:off x="2758650" y="1526325"/>
            <a:ext cx="6028200" cy="17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Char char="●"/>
              <a:defRPr>
                <a:solidFill>
                  <a:srgbClr val="424242"/>
                </a:solidFill>
              </a:defRPr>
            </a:lvl1pPr>
            <a:lvl2pPr indent="-317500" lvl="1" marL="914400" rt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○"/>
              <a:defRPr>
                <a:solidFill>
                  <a:srgbClr val="424242"/>
                </a:solidFill>
              </a:defRPr>
            </a:lvl2pPr>
            <a:lvl3pPr indent="-317500" lvl="2" marL="1371600" rt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■"/>
              <a:defRPr>
                <a:solidFill>
                  <a:srgbClr val="424242"/>
                </a:solidFill>
              </a:defRPr>
            </a:lvl3pPr>
            <a:lvl4pPr indent="-317500" lvl="3" marL="1828800" rt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●"/>
              <a:defRPr>
                <a:solidFill>
                  <a:srgbClr val="424242"/>
                </a:solidFill>
              </a:defRPr>
            </a:lvl4pPr>
            <a:lvl5pPr indent="-317500" lvl="4" marL="2286000" rt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○"/>
              <a:defRPr>
                <a:solidFill>
                  <a:srgbClr val="424242"/>
                </a:solidFill>
              </a:defRPr>
            </a:lvl5pPr>
            <a:lvl6pPr indent="-317500" lvl="5" marL="2743200" rt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■"/>
              <a:defRPr>
                <a:solidFill>
                  <a:srgbClr val="424242"/>
                </a:solidFill>
              </a:defRPr>
            </a:lvl6pPr>
            <a:lvl7pPr indent="-317500" lvl="6" marL="3200400" rt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●"/>
              <a:defRPr>
                <a:solidFill>
                  <a:srgbClr val="424242"/>
                </a:solidFill>
              </a:defRPr>
            </a:lvl7pPr>
            <a:lvl8pPr indent="-317500" lvl="7" marL="3657600" rt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○"/>
              <a:defRPr>
                <a:solidFill>
                  <a:srgbClr val="424242"/>
                </a:solidFill>
              </a:defRPr>
            </a:lvl8pPr>
            <a:lvl9pPr indent="-317500" lvl="8" marL="4114800" rt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Char char="■"/>
              <a:defRPr>
                <a:solidFill>
                  <a:srgbClr val="42424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6" name="Google Shape;36;p3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" name="Google Shape;37;p3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" name="Google Shape;3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8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/>
          <p:nvPr>
            <p:ph type="title"/>
          </p:nvPr>
        </p:nvSpPr>
        <p:spPr>
          <a:xfrm>
            <a:off x="311700" y="28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29B7"/>
              </a:buClr>
              <a:buSzPts val="2500"/>
              <a:buFont typeface="IBM Plex Sans Arabic Medium"/>
              <a:buNone/>
              <a:defRPr b="0" i="0" sz="2500" u="none" cap="none" strike="noStrike">
                <a:solidFill>
                  <a:srgbClr val="4F29B7"/>
                </a:solidFill>
                <a:latin typeface="IBM Plex Sans Arabic Medium"/>
                <a:ea typeface="IBM Plex Sans Arabic Medium"/>
                <a:cs typeface="IBM Plex Sans Arabic Medium"/>
                <a:sym typeface="IBM Plex Sans Arabic Medium"/>
              </a:defRPr>
            </a:lvl1pPr>
            <a:lvl2pPr lvl="1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Medium"/>
              <a:buNone/>
              <a:defRPr b="0" i="0" sz="2800" u="none" cap="none" strike="noStrike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Medium"/>
              <a:buNone/>
              <a:defRPr b="0" i="0" sz="2800" u="none" cap="none" strike="noStrike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Medium"/>
              <a:buNone/>
              <a:defRPr b="0" i="0" sz="2800" u="none" cap="none" strike="noStrike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Medium"/>
              <a:buNone/>
              <a:defRPr b="0" i="0" sz="2800" u="none" cap="none" strike="noStrike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Medium"/>
              <a:buNone/>
              <a:defRPr b="0" i="0" sz="2800" u="none" cap="none" strike="noStrike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Medium"/>
              <a:buNone/>
              <a:defRPr b="0" i="0" sz="2800" u="none" cap="none" strike="noStrike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Medium"/>
              <a:buNone/>
              <a:defRPr b="0" i="0" sz="2800" u="none" cap="none" strike="noStrike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Medium"/>
              <a:buNone/>
              <a:defRPr b="0" i="0" sz="2800" u="none" cap="none" strike="noStrike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7" name="Google Shape;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526"/>
              </a:buClr>
              <a:buSzPts val="1800"/>
              <a:buFont typeface="IBM Plex Sans Arabic"/>
              <a:buChar char="●"/>
              <a:defRPr b="0" i="0" sz="1800" u="none" cap="none" strike="noStrike">
                <a:solidFill>
                  <a:srgbClr val="252526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defRPr>
            </a:lvl1pPr>
            <a:lvl2pPr indent="-317500" lvl="1" marL="914400" marR="0" rt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526"/>
              </a:buClr>
              <a:buSzPts val="1400"/>
              <a:buFont typeface="IBM Plex Sans Arabic"/>
              <a:buChar char="○"/>
              <a:defRPr b="0" i="0" sz="1400" u="none" cap="none" strike="noStrike">
                <a:solidFill>
                  <a:srgbClr val="252526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defRPr>
            </a:lvl2pPr>
            <a:lvl3pPr indent="-317500" lvl="2" marL="1371600" marR="0" rt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526"/>
              </a:buClr>
              <a:buSzPts val="1400"/>
              <a:buFont typeface="IBM Plex Sans Arabic"/>
              <a:buChar char="■"/>
              <a:defRPr b="0" i="0" sz="1400" u="none" cap="none" strike="noStrike">
                <a:solidFill>
                  <a:srgbClr val="252526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defRPr>
            </a:lvl3pPr>
            <a:lvl4pPr indent="-317500" lvl="3" marL="1828800" marR="0" rt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526"/>
              </a:buClr>
              <a:buSzPts val="1400"/>
              <a:buFont typeface="IBM Plex Sans Arabic"/>
              <a:buChar char="●"/>
              <a:defRPr b="0" i="0" sz="1400" u="none" cap="none" strike="noStrike">
                <a:solidFill>
                  <a:srgbClr val="252526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defRPr>
            </a:lvl4pPr>
            <a:lvl5pPr indent="-317500" lvl="4" marL="2286000" marR="0" rt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526"/>
              </a:buClr>
              <a:buSzPts val="1400"/>
              <a:buFont typeface="IBM Plex Sans Arabic"/>
              <a:buChar char="○"/>
              <a:defRPr b="0" i="0" sz="1400" u="none" cap="none" strike="noStrike">
                <a:solidFill>
                  <a:srgbClr val="252526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defRPr>
            </a:lvl5pPr>
            <a:lvl6pPr indent="-317500" lvl="5" marL="2743200" marR="0" rt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526"/>
              </a:buClr>
              <a:buSzPts val="1400"/>
              <a:buFont typeface="IBM Plex Sans Arabic"/>
              <a:buChar char="■"/>
              <a:defRPr b="0" i="0" sz="1400" u="none" cap="none" strike="noStrike">
                <a:solidFill>
                  <a:srgbClr val="252526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defRPr>
            </a:lvl6pPr>
            <a:lvl7pPr indent="-317500" lvl="6" marL="3200400" marR="0" rt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526"/>
              </a:buClr>
              <a:buSzPts val="1400"/>
              <a:buFont typeface="IBM Plex Sans Arabic"/>
              <a:buChar char="●"/>
              <a:defRPr b="0" i="0" sz="1400" u="none" cap="none" strike="noStrike">
                <a:solidFill>
                  <a:srgbClr val="252526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defRPr>
            </a:lvl7pPr>
            <a:lvl8pPr indent="-317500" lvl="7" marL="3657600" marR="0" rt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526"/>
              </a:buClr>
              <a:buSzPts val="1400"/>
              <a:buFont typeface="IBM Plex Sans Arabic"/>
              <a:buChar char="○"/>
              <a:defRPr b="0" i="0" sz="1400" u="none" cap="none" strike="noStrike">
                <a:solidFill>
                  <a:srgbClr val="252526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defRPr>
            </a:lvl8pPr>
            <a:lvl9pPr indent="-317500" lvl="8" marL="4114800" marR="0" rt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526"/>
              </a:buClr>
              <a:buSzPts val="1400"/>
              <a:buFont typeface="IBM Plex Sans Arabic"/>
              <a:buChar char="■"/>
              <a:defRPr b="0" i="0" sz="1400" u="none" cap="none" strike="noStrike">
                <a:solidFill>
                  <a:srgbClr val="252526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defRPr>
            </a:lvl9pPr>
          </a:lstStyle>
          <a:p/>
        </p:txBody>
      </p:sp>
      <p:sp>
        <p:nvSpPr>
          <p:cNvPr id="8" name="Google Shape;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" name="Google Shape;9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30954" y="17475"/>
            <a:ext cx="1266092" cy="100790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24.png"/><Relationship Id="rId5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jpg"/><Relationship Id="rId4" Type="http://schemas.openxmlformats.org/officeDocument/2006/relationships/hyperlink" Target="https://colab.research.google.com/drive/1T_IhHxkapwa6vTlOompAo5oHzCYFXDmM#scrollTo=pyVNtGUhtFs5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"/>
          <p:cNvSpPr txBox="1"/>
          <p:nvPr>
            <p:ph type="title"/>
          </p:nvPr>
        </p:nvSpPr>
        <p:spPr>
          <a:xfrm>
            <a:off x="5435226" y="867625"/>
            <a:ext cx="2974200" cy="22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 sz="4800">
                <a:solidFill>
                  <a:srgbClr val="58E3D8"/>
                </a:solidFill>
                <a:latin typeface="IBM Plex Sans Arabic SemiBold"/>
                <a:ea typeface="IBM Plex Sans Arabic SemiBold"/>
                <a:cs typeface="IBM Plex Sans Arabic SemiBold"/>
                <a:sym typeface="IBM Plex Sans Arabic SemiBold"/>
              </a:rPr>
              <a:t>أكـــــاديميــــة طــــويـــق</a:t>
            </a:r>
            <a:endParaRPr sz="4800">
              <a:solidFill>
                <a:srgbClr val="58E3D8"/>
              </a:solidFill>
              <a:latin typeface="IBM Plex Sans Arabic SemiBold"/>
              <a:ea typeface="IBM Plex Sans Arabic SemiBold"/>
              <a:cs typeface="IBM Plex Sans Arabic SemiBold"/>
              <a:sym typeface="IBM Plex Sans Arabic SemiBold"/>
            </a:endParaRPr>
          </a:p>
        </p:txBody>
      </p:sp>
      <p:sp>
        <p:nvSpPr>
          <p:cNvPr id="44" name="Google Shape;44;p1"/>
          <p:cNvSpPr txBox="1"/>
          <p:nvPr>
            <p:ph idx="4294967295" type="body"/>
          </p:nvPr>
        </p:nvSpPr>
        <p:spPr>
          <a:xfrm>
            <a:off x="3902100" y="3253272"/>
            <a:ext cx="4447500" cy="19734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-US" sz="3600">
                <a:solidFill>
                  <a:schemeClr val="lt1"/>
                </a:solidFill>
                <a:latin typeface="IBM Plex Sans Arabic Medium"/>
                <a:ea typeface="IBM Plex Sans Arabic Medium"/>
                <a:cs typeface="IBM Plex Sans Arabic Medium"/>
                <a:sym typeface="IBM Plex Sans Arabic Medium"/>
              </a:rPr>
              <a:t>Scalable Data Science</a:t>
            </a:r>
            <a:endParaRPr sz="3600">
              <a:solidFill>
                <a:schemeClr val="lt1"/>
              </a:solidFill>
              <a:latin typeface="IBM Plex Sans Arabic Medium"/>
              <a:ea typeface="IBM Plex Sans Arabic Medium"/>
              <a:cs typeface="IBM Plex Sans Arabic Medium"/>
              <a:sym typeface="IBM Plex Sans Arabic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6"/>
          <p:cNvSpPr txBox="1"/>
          <p:nvPr>
            <p:ph type="title"/>
          </p:nvPr>
        </p:nvSpPr>
        <p:spPr>
          <a:xfrm>
            <a:off x="407175" y="106697"/>
            <a:ext cx="832965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i="0" lang="en-US" u="none" strike="noStrike">
                <a:solidFill>
                  <a:srgbClr val="7030A0"/>
                </a:solidFill>
              </a:rPr>
              <a:t>Line and Bar Plots</a:t>
            </a:r>
            <a:br>
              <a:rPr b="1" i="0" lang="en-US" u="none" strike="noStrike">
                <a:solidFill>
                  <a:srgbClr val="000000"/>
                </a:solidFill>
              </a:rPr>
            </a:br>
            <a:br>
              <a:rPr b="1" i="0" lang="en-US" u="none" strike="noStrike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</a:br>
            <a:endParaRPr b="1" i="0" u="none" strike="noStrike">
              <a:solidFill>
                <a:srgbClr val="40404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7" name="Google Shape;107;p36"/>
          <p:cNvSpPr txBox="1"/>
          <p:nvPr/>
        </p:nvSpPr>
        <p:spPr>
          <a:xfrm>
            <a:off x="338862" y="595984"/>
            <a:ext cx="565960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Used to 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visualize trends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over time and compare 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categorical data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pic>
        <p:nvPicPr>
          <p:cNvPr id="108" name="Google Shape;10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0" y="1223884"/>
            <a:ext cx="4544568" cy="327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1718" y="1218448"/>
            <a:ext cx="4159986" cy="387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7"/>
          <p:cNvSpPr txBox="1"/>
          <p:nvPr>
            <p:ph type="title"/>
          </p:nvPr>
        </p:nvSpPr>
        <p:spPr>
          <a:xfrm>
            <a:off x="311700" y="21844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9605"/>
              <a:buNone/>
            </a:pPr>
            <a:r>
              <a:rPr b="1" i="0" lang="en-US" sz="3100" u="none" strike="noStrike"/>
              <a:t>Scatter and Box Plots</a:t>
            </a:r>
            <a:br>
              <a:rPr b="1" i="0" lang="en-US" u="none" strike="noStrike"/>
            </a:br>
            <a:endParaRPr b="1" i="0" u="none" strike="noStrike"/>
          </a:p>
        </p:txBody>
      </p:sp>
      <p:sp>
        <p:nvSpPr>
          <p:cNvPr id="115" name="Google Shape;115;p37"/>
          <p:cNvSpPr txBox="1"/>
          <p:nvPr/>
        </p:nvSpPr>
        <p:spPr>
          <a:xfrm>
            <a:off x="5733288" y="1891522"/>
            <a:ext cx="3410712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Scatter plots show relationships between two variables.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Example: Scatter Plot with Regression Line</a:t>
            </a:r>
            <a:endParaRPr/>
          </a:p>
        </p:txBody>
      </p:sp>
      <p:pic>
        <p:nvPicPr>
          <p:cNvPr id="116" name="Google Shape;11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91142"/>
            <a:ext cx="5733288" cy="4352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8"/>
          <p:cNvSpPr txBox="1"/>
          <p:nvPr>
            <p:ph type="title"/>
          </p:nvPr>
        </p:nvSpPr>
        <p:spPr>
          <a:xfrm>
            <a:off x="311700" y="21844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9605"/>
              <a:buNone/>
            </a:pPr>
            <a:r>
              <a:rPr b="1" i="0" lang="en-US" sz="3100" u="none" strike="noStrike"/>
              <a:t> Box Plots</a:t>
            </a:r>
            <a:br>
              <a:rPr b="1" i="0" lang="en-US" u="none" strike="noStrike"/>
            </a:br>
            <a:endParaRPr b="1" i="0" u="none" strike="noStrike"/>
          </a:p>
        </p:txBody>
      </p:sp>
      <p:sp>
        <p:nvSpPr>
          <p:cNvPr id="122" name="Google Shape;122;p38"/>
          <p:cNvSpPr txBox="1"/>
          <p:nvPr/>
        </p:nvSpPr>
        <p:spPr>
          <a:xfrm>
            <a:off x="5896226" y="2321570"/>
            <a:ext cx="2539746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Box plots help analyze the distribution and outliers in a dataset.</a:t>
            </a:r>
            <a:endParaRPr b="0" i="0" sz="1400" u="none" cap="none" strike="noStrike">
              <a:solidFill>
                <a:srgbClr val="1F1F1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3" name="Google Shape;123;p38"/>
          <p:cNvPicPr preferRelativeResize="0"/>
          <p:nvPr/>
        </p:nvPicPr>
        <p:blipFill rotWithShape="1">
          <a:blip r:embed="rId3">
            <a:alphaModFix/>
          </a:blip>
          <a:srcRect b="0" l="2099" r="0" t="0"/>
          <a:stretch/>
        </p:blipFill>
        <p:spPr>
          <a:xfrm>
            <a:off x="420624" y="546038"/>
            <a:ext cx="5079274" cy="4597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6FA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5"/>
          <p:cNvPicPr preferRelativeResize="0"/>
          <p:nvPr/>
        </p:nvPicPr>
        <p:blipFill rotWithShape="1">
          <a:blip r:embed="rId3">
            <a:alphaModFix amt="60000"/>
          </a:blip>
          <a:srcRect b="0" l="0" r="0" t="0"/>
          <a:stretch/>
        </p:blipFill>
        <p:spPr>
          <a:xfrm>
            <a:off x="3544650" y="177900"/>
            <a:ext cx="5408998" cy="293956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5"/>
          <p:cNvSpPr txBox="1"/>
          <p:nvPr>
            <p:ph type="title"/>
          </p:nvPr>
        </p:nvSpPr>
        <p:spPr>
          <a:xfrm>
            <a:off x="872950" y="122160"/>
            <a:ext cx="6990890" cy="4945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 sz="2400">
                <a:solidFill>
                  <a:srgbClr val="7030A0"/>
                </a:solidFill>
              </a:rPr>
              <a:t>Heatmaps visualize correlations in datasets.</a:t>
            </a:r>
            <a:endParaRPr b="0" i="0" sz="2400" u="none" strike="noStrike">
              <a:solidFill>
                <a:srgbClr val="7030A0"/>
              </a:solidFill>
            </a:endParaRPr>
          </a:p>
        </p:txBody>
      </p:sp>
      <p:pic>
        <p:nvPicPr>
          <p:cNvPr id="130" name="Google Shape;13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2950" y="672428"/>
            <a:ext cx="5556035" cy="4471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6FA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39"/>
          <p:cNvPicPr preferRelativeResize="0"/>
          <p:nvPr/>
        </p:nvPicPr>
        <p:blipFill rotWithShape="1">
          <a:blip r:embed="rId3">
            <a:alphaModFix amt="60000"/>
          </a:blip>
          <a:srcRect b="0" l="0" r="0" t="0"/>
          <a:stretch/>
        </p:blipFill>
        <p:spPr>
          <a:xfrm>
            <a:off x="4795650" y="1729401"/>
            <a:ext cx="5408998" cy="293956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9"/>
          <p:cNvSpPr txBox="1"/>
          <p:nvPr>
            <p:ph type="title"/>
          </p:nvPr>
        </p:nvSpPr>
        <p:spPr>
          <a:xfrm>
            <a:off x="7114032" y="1254871"/>
            <a:ext cx="2029968" cy="19638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500"/>
              <a:buNone/>
            </a:pPr>
            <a:r>
              <a:rPr b="1" i="0" lang="en-US" sz="2400" u="none" strike="noStrike">
                <a:solidFill>
                  <a:srgbClr val="7030A0"/>
                </a:solidFill>
                <a:latin typeface="Inter"/>
                <a:ea typeface="Inter"/>
                <a:cs typeface="Inter"/>
                <a:sym typeface="Inter"/>
              </a:rPr>
              <a:t>Pair plots show pairwise relationships in multi-variable data.</a:t>
            </a:r>
            <a:br>
              <a:rPr b="1" i="0" lang="en-US" sz="2400" u="none" strike="noStrike">
                <a:solidFill>
                  <a:srgbClr val="7030A0"/>
                </a:solidFill>
                <a:latin typeface="Inter"/>
                <a:ea typeface="Inter"/>
                <a:cs typeface="Inter"/>
                <a:sym typeface="Inter"/>
              </a:rPr>
            </a:br>
            <a:br>
              <a:rPr b="1" i="0" lang="en-US" sz="2400" u="none" strike="noStrike">
                <a:solidFill>
                  <a:srgbClr val="7030A0"/>
                </a:solidFill>
                <a:latin typeface="Inter"/>
                <a:ea typeface="Inter"/>
                <a:cs typeface="Inter"/>
                <a:sym typeface="Inter"/>
              </a:rPr>
            </a:br>
            <a:br>
              <a:rPr b="1" i="0" lang="en-US" sz="2400" u="none" strike="noStrike">
                <a:solidFill>
                  <a:srgbClr val="7030A0"/>
                </a:solidFill>
              </a:rPr>
            </a:br>
            <a:endParaRPr b="0" i="0" sz="2400" u="none" strike="noStrike">
              <a:solidFill>
                <a:srgbClr val="7030A0"/>
              </a:solidFill>
            </a:endParaRPr>
          </a:p>
        </p:txBody>
      </p:sp>
      <p:pic>
        <p:nvPicPr>
          <p:cNvPr id="137" name="Google Shape;137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61288"/>
            <a:ext cx="6757416" cy="3982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-20913"/>
            <a:ext cx="4713892" cy="1219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6FA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7"/>
          <p:cNvPicPr preferRelativeResize="0"/>
          <p:nvPr/>
        </p:nvPicPr>
        <p:blipFill rotWithShape="1">
          <a:blip r:embed="rId3">
            <a:alphaModFix amt="60000"/>
          </a:blip>
          <a:srcRect b="0" l="0" r="0" t="0"/>
          <a:stretch/>
        </p:blipFill>
        <p:spPr>
          <a:xfrm>
            <a:off x="3599514" y="122160"/>
            <a:ext cx="5408998" cy="293956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7"/>
          <p:cNvSpPr txBox="1"/>
          <p:nvPr>
            <p:ph type="title"/>
          </p:nvPr>
        </p:nvSpPr>
        <p:spPr>
          <a:xfrm>
            <a:off x="872950" y="122160"/>
            <a:ext cx="6707400" cy="4945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 sz="3200"/>
              <a:t>Conclusion</a:t>
            </a:r>
            <a:br>
              <a:rPr lang="en-US" sz="3200"/>
            </a:br>
            <a:br>
              <a:rPr lang="en-US" sz="3200"/>
            </a:br>
            <a:endParaRPr sz="3200"/>
          </a:p>
        </p:txBody>
      </p:sp>
      <p:sp>
        <p:nvSpPr>
          <p:cNvPr id="145" name="Google Shape;145;p7"/>
          <p:cNvSpPr txBox="1"/>
          <p:nvPr/>
        </p:nvSpPr>
        <p:spPr>
          <a:xfrm>
            <a:off x="872950" y="875413"/>
            <a:ext cx="6206490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Matplotlib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is great for fine-grained control over plots.</a:t>
            </a:r>
            <a:endParaRPr/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Seaborn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simplifies statistical visualizations with beautiful themes.</a:t>
            </a:r>
            <a:endParaRPr/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Customization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improves readability and storytelling in data science.</a:t>
            </a:r>
            <a:endParaRPr/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Different visualization types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(scatter, box, heatmaps) provide insights into trends, distributions, and relationships.</a:t>
            </a:r>
            <a:endParaRPr/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These techniques are 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scalable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meaning they work efficiently with both small and large datasets.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/>
          <p:nvPr>
            <p:ph type="title"/>
          </p:nvPr>
        </p:nvSpPr>
        <p:spPr>
          <a:xfrm>
            <a:off x="2385150" y="435437"/>
            <a:ext cx="4810448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ts val="2500"/>
              <a:buNone/>
            </a:pPr>
            <a:r>
              <a:rPr lang="en-US"/>
              <a:t>Practical Implementation</a:t>
            </a:r>
            <a:endParaRPr/>
          </a:p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0595" y="1866632"/>
            <a:ext cx="30480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9"/>
          <p:cNvSpPr txBox="1"/>
          <p:nvPr>
            <p:ph idx="1" type="body"/>
          </p:nvPr>
        </p:nvSpPr>
        <p:spPr>
          <a:xfrm>
            <a:off x="1366268" y="1347355"/>
            <a:ext cx="6028200" cy="17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Click on the link below to go to Google COLAB</a:t>
            </a:r>
            <a:endParaRPr/>
          </a:p>
        </p:txBody>
      </p:sp>
      <p:sp>
        <p:nvSpPr>
          <p:cNvPr id="153" name="Google Shape;153;p19"/>
          <p:cNvSpPr txBox="1"/>
          <p:nvPr/>
        </p:nvSpPr>
        <p:spPr>
          <a:xfrm>
            <a:off x="1104471" y="3806348"/>
            <a:ext cx="655179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https://colab.research.google.com/drive/1Z9sV8qnk7--__x8OcKO1adtFJz82f4Bx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/>
          <p:nvPr>
            <p:ph type="title"/>
          </p:nvPr>
        </p:nvSpPr>
        <p:spPr>
          <a:xfrm>
            <a:off x="5548225" y="2230950"/>
            <a:ext cx="30621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333333"/>
              <a:buNone/>
            </a:pPr>
            <a:r>
              <a:rPr b="1" lang="en-US" sz="4000">
                <a:solidFill>
                  <a:schemeClr val="lt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شــــــكــــرًا لكــــــم</a:t>
            </a:r>
            <a:endParaRPr b="1" sz="4000">
              <a:solidFill>
                <a:schemeClr val="lt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  <p:sp>
        <p:nvSpPr>
          <p:cNvPr id="159" name="Google Shape;159;p21"/>
          <p:cNvSpPr txBox="1"/>
          <p:nvPr>
            <p:ph idx="4294967295" type="ctrTitle"/>
          </p:nvPr>
        </p:nvSpPr>
        <p:spPr>
          <a:xfrm>
            <a:off x="4166050" y="2870075"/>
            <a:ext cx="44442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29B7"/>
              </a:buClr>
              <a:buSzPts val="990"/>
              <a:buFont typeface="IBM Plex Sans Arabic Medium"/>
              <a:buNone/>
            </a:pPr>
            <a:r>
              <a:rPr b="1" i="0" lang="en-US" sz="2900" u="none" cap="none" strike="noStrike">
                <a:solidFill>
                  <a:schemeClr val="lt1"/>
                </a:solidFill>
                <a:latin typeface="IBM Plex Sans Arabic"/>
                <a:ea typeface="IBM Plex Sans Arabic"/>
                <a:cs typeface="IBM Plex Sans Arabic"/>
                <a:sym typeface="IBM Plex Sans Arabic"/>
              </a:rPr>
              <a:t>THANK YOU</a:t>
            </a:r>
            <a:endParaRPr b="1" i="0" sz="2900" u="none" cap="none" strike="noStrike">
              <a:solidFill>
                <a:schemeClr val="lt1"/>
              </a:solidFill>
              <a:latin typeface="IBM Plex Sans Arabic"/>
              <a:ea typeface="IBM Plex Sans Arabic"/>
              <a:cs typeface="IBM Plex Sans Arabic"/>
              <a:sym typeface="IBM Plex Sans Arab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Font typeface="Tajawal"/>
              <a:buNone/>
            </a:pPr>
            <a:r>
              <a:rPr lang="en-US" sz="4000">
                <a:latin typeface="Calibri"/>
                <a:ea typeface="Calibri"/>
                <a:cs typeface="Calibri"/>
                <a:sym typeface="Calibri"/>
              </a:rPr>
              <a:t>Data visualization</a:t>
            </a:r>
            <a:br>
              <a:rPr lang="en-US" sz="40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  <p:sp>
        <p:nvSpPr>
          <p:cNvPr id="50" name="Google Shape;50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ajawal"/>
              <a:buNone/>
            </a:pPr>
            <a:r>
              <a:rPr lang="en-US"/>
              <a:t>With Seaborn and Matplotlib</a:t>
            </a:r>
            <a:endParaRPr/>
          </a:p>
        </p:txBody>
      </p:sp>
      <p:sp>
        <p:nvSpPr>
          <p:cNvPr id="51" name="Google Shape;51;p2"/>
          <p:cNvSpPr txBox="1"/>
          <p:nvPr/>
        </p:nvSpPr>
        <p:spPr>
          <a:xfrm>
            <a:off x="3527778" y="4245036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By: Dr. Afshan Hashmi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"/>
          <p:cNvSpPr txBox="1"/>
          <p:nvPr/>
        </p:nvSpPr>
        <p:spPr>
          <a:xfrm>
            <a:off x="792673" y="1087665"/>
            <a:ext cx="6634716" cy="25416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Course Objectives: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 the fundamentals of data visualization using Matplotlib and Seaborn.</a:t>
            </a:r>
            <a:endParaRPr/>
          </a:p>
          <a:p>
            <a:pPr indent="-342900" lvl="0" marL="342900" marR="0" rtl="0" algn="just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static, animated, and interactive plots for data analysis.</a:t>
            </a:r>
            <a:endParaRPr/>
          </a:p>
          <a:p>
            <a:pPr indent="-342900" lvl="0" marL="342900" marR="0" rtl="0" algn="just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Utilize Seaborn for statistical and enhanced visualizations.</a:t>
            </a:r>
            <a:endParaRPr/>
          </a:p>
          <a:p>
            <a:pPr indent="-342900" lvl="0" marL="342900" marR="0" rtl="0" algn="just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Customize plots with themes, colors, and annotations.</a:t>
            </a:r>
            <a:endParaRPr/>
          </a:p>
          <a:p>
            <a:pPr indent="-254000" lvl="0" marL="342900" marR="0" rtl="0" algn="just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1"/>
          <p:cNvSpPr txBox="1"/>
          <p:nvPr>
            <p:ph type="title"/>
          </p:nvPr>
        </p:nvSpPr>
        <p:spPr>
          <a:xfrm>
            <a:off x="407175" y="86064"/>
            <a:ext cx="832965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ct val="89605"/>
              <a:buNone/>
            </a:pPr>
            <a:r>
              <a:rPr b="1" i="0" lang="en-US" sz="3100" u="none" strike="noStrike">
                <a:solidFill>
                  <a:srgbClr val="7030A0"/>
                </a:solidFill>
                <a:latin typeface="Inter"/>
                <a:ea typeface="Inter"/>
                <a:cs typeface="Inter"/>
                <a:sym typeface="Inter"/>
              </a:rPr>
              <a:t>Matplotlib and Seaborn for Data Visualization</a:t>
            </a:r>
            <a:br>
              <a:rPr b="1" i="0" lang="en-US" sz="3100" u="none" strike="noStrike">
                <a:solidFill>
                  <a:srgbClr val="7030A0"/>
                </a:solidFill>
                <a:latin typeface="Inter"/>
                <a:ea typeface="Inter"/>
                <a:cs typeface="Inter"/>
                <a:sym typeface="Inter"/>
              </a:rPr>
            </a:br>
            <a:br>
              <a:rPr b="1" i="0" lang="en-US" u="none" strike="noStrike">
                <a:solidFill>
                  <a:srgbClr val="7030A0"/>
                </a:solidFill>
                <a:latin typeface="Inter"/>
                <a:ea typeface="Inter"/>
                <a:cs typeface="Inter"/>
                <a:sym typeface="Inter"/>
              </a:rPr>
            </a:br>
            <a:br>
              <a:rPr b="1" i="0" lang="en-US" u="none" strike="noStrike">
                <a:solidFill>
                  <a:srgbClr val="7030A0"/>
                </a:solidFill>
              </a:rPr>
            </a:br>
            <a:endParaRPr b="0" i="0" u="none" strike="noStrike">
              <a:solidFill>
                <a:srgbClr val="7030A0"/>
              </a:solidFill>
            </a:endParaRPr>
          </a:p>
        </p:txBody>
      </p:sp>
      <p:sp>
        <p:nvSpPr>
          <p:cNvPr id="62" name="Google Shape;62;p31"/>
          <p:cNvSpPr txBox="1"/>
          <p:nvPr/>
        </p:nvSpPr>
        <p:spPr>
          <a:xfrm>
            <a:off x="649224" y="1143001"/>
            <a:ext cx="4059936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visualization is crucial in scalable data science for understanding trends, distributions, and relationships.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Matplotlib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 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Seaborn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are two powerful Python libraries that provide extensive functionalities for creating insightful and high-quality visualizations.</a:t>
            </a:r>
            <a:endParaRPr/>
          </a:p>
        </p:txBody>
      </p:sp>
      <p:pic>
        <p:nvPicPr>
          <p:cNvPr descr="What is Data Visualization? (Definition ..." id="63" name="Google Shape;6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8448" y="1143001"/>
            <a:ext cx="38100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2"/>
          <p:cNvSpPr txBox="1"/>
          <p:nvPr>
            <p:ph type="title"/>
          </p:nvPr>
        </p:nvSpPr>
        <p:spPr>
          <a:xfrm>
            <a:off x="407175" y="86064"/>
            <a:ext cx="832965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ct val="89605"/>
              <a:buNone/>
            </a:pPr>
            <a:r>
              <a:rPr b="1" i="0" lang="en-US" sz="3100" u="none" strike="noStrike">
                <a:solidFill>
                  <a:srgbClr val="7030A0"/>
                </a:solidFill>
                <a:latin typeface="Inter"/>
                <a:ea typeface="Inter"/>
                <a:cs typeface="Inter"/>
                <a:sym typeface="Inter"/>
              </a:rPr>
              <a:t>Matplotlib</a:t>
            </a:r>
            <a:br>
              <a:rPr b="1" i="0" lang="en-US" u="none" strike="noStrike">
                <a:solidFill>
                  <a:srgbClr val="7030A0"/>
                </a:solidFill>
                <a:latin typeface="Inter"/>
                <a:ea typeface="Inter"/>
                <a:cs typeface="Inter"/>
                <a:sym typeface="Inter"/>
              </a:rPr>
            </a:br>
            <a:br>
              <a:rPr b="1" i="0" lang="en-US" u="none" strike="noStrike">
                <a:solidFill>
                  <a:srgbClr val="7030A0"/>
                </a:solidFill>
              </a:rPr>
            </a:br>
            <a:endParaRPr b="0" i="0" u="none" strike="noStrike">
              <a:solidFill>
                <a:srgbClr val="7030A0"/>
              </a:solidFill>
            </a:endParaRPr>
          </a:p>
        </p:txBody>
      </p:sp>
      <p:sp>
        <p:nvSpPr>
          <p:cNvPr id="69" name="Google Shape;69;p32"/>
          <p:cNvSpPr txBox="1"/>
          <p:nvPr/>
        </p:nvSpPr>
        <p:spPr>
          <a:xfrm>
            <a:off x="197590" y="637695"/>
            <a:ext cx="5325386" cy="33316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 Introduction to Matplotlib: </a:t>
            </a:r>
            <a:r>
              <a:rPr b="0" i="0" lang="en-US" sz="1800" u="none" cap="none" strike="noStrike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Matplotlib is a fundamental library for creating static, animated, and interactive visualizations. It provides fine-grained control over plots, making it highly customizable.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Key Features</a:t>
            </a:r>
            <a:r>
              <a:rPr b="0" i="0" lang="en-US" sz="1800" u="none" cap="none" strike="noStrike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b="0" i="0" lang="en-US" sz="1800" u="none" cap="none" strike="noStrike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Supports a wide range of plot types (line, bar, scatter, etc.).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b="0" i="0" lang="en-US" sz="1800" u="none" cap="none" strike="noStrike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Highly customizable (labels, colors, themes, annotations).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b="0" i="0" lang="en-US" sz="1800" u="none" cap="none" strike="noStrike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Integrates well with Jupyter Notebooks and other Python libraries.</a:t>
            </a:r>
            <a:endParaRPr/>
          </a:p>
        </p:txBody>
      </p:sp>
      <p:pic>
        <p:nvPicPr>
          <p:cNvPr descr="Matplotlib - Python Library - Studyopedia" id="70" name="Google Shape;7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21300" y="1511300"/>
            <a:ext cx="3822700" cy="21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"/>
          <p:cNvSpPr txBox="1"/>
          <p:nvPr>
            <p:ph type="title"/>
          </p:nvPr>
        </p:nvSpPr>
        <p:spPr>
          <a:xfrm>
            <a:off x="407175" y="86064"/>
            <a:ext cx="832965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ct val="89605"/>
              <a:buNone/>
            </a:pPr>
            <a:r>
              <a:rPr b="1" i="0" lang="en-US" sz="3100" u="none" strike="noStrike">
                <a:solidFill>
                  <a:srgbClr val="7030A0"/>
                </a:solidFill>
                <a:latin typeface="Inter"/>
                <a:ea typeface="Inter"/>
                <a:cs typeface="Inter"/>
                <a:sym typeface="Inter"/>
              </a:rPr>
              <a:t>Using Matplotlib</a:t>
            </a:r>
            <a:br>
              <a:rPr b="1" i="0" lang="en-US" u="none" strike="noStrike">
                <a:solidFill>
                  <a:srgbClr val="7030A0"/>
                </a:solidFill>
                <a:latin typeface="Inter"/>
                <a:ea typeface="Inter"/>
                <a:cs typeface="Inter"/>
                <a:sym typeface="Inter"/>
              </a:rPr>
            </a:br>
            <a:br>
              <a:rPr b="1" i="0" lang="en-US" u="none" strike="noStrike">
                <a:solidFill>
                  <a:srgbClr val="7030A0"/>
                </a:solidFill>
              </a:rPr>
            </a:br>
            <a:endParaRPr b="0" i="0" u="none" strike="noStrike">
              <a:solidFill>
                <a:srgbClr val="7030A0"/>
              </a:solidFill>
            </a:endParaRPr>
          </a:p>
        </p:txBody>
      </p:sp>
      <p:pic>
        <p:nvPicPr>
          <p:cNvPr id="76" name="Google Shape;7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038" y="1042416"/>
            <a:ext cx="4283938" cy="3177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79976" y="1042416"/>
            <a:ext cx="4579816" cy="3609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3"/>
          <p:cNvSpPr txBox="1"/>
          <p:nvPr>
            <p:ph type="title"/>
          </p:nvPr>
        </p:nvSpPr>
        <p:spPr>
          <a:xfrm>
            <a:off x="407175" y="86064"/>
            <a:ext cx="832965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ct val="89605"/>
              <a:buNone/>
            </a:pPr>
            <a:r>
              <a:rPr b="1" i="0" lang="en-US" sz="3100" u="none" strike="noStrike">
                <a:solidFill>
                  <a:srgbClr val="7030A0"/>
                </a:solidFill>
                <a:latin typeface="Inter"/>
                <a:ea typeface="Inter"/>
                <a:cs typeface="Inter"/>
                <a:sym typeface="Inter"/>
              </a:rPr>
              <a:t>Seaborn</a:t>
            </a:r>
            <a:br>
              <a:rPr b="1" i="0" lang="en-US" u="none" strike="noStrike">
                <a:solidFill>
                  <a:srgbClr val="7030A0"/>
                </a:solidFill>
                <a:latin typeface="Inter"/>
                <a:ea typeface="Inter"/>
                <a:cs typeface="Inter"/>
                <a:sym typeface="Inter"/>
              </a:rPr>
            </a:br>
            <a:br>
              <a:rPr b="1" i="0" lang="en-US" u="none" strike="noStrike">
                <a:solidFill>
                  <a:srgbClr val="7030A0"/>
                </a:solidFill>
                <a:latin typeface="Inter"/>
                <a:ea typeface="Inter"/>
                <a:cs typeface="Inter"/>
                <a:sym typeface="Inter"/>
              </a:rPr>
            </a:br>
            <a:br>
              <a:rPr b="1" i="0" lang="en-US" u="none" strike="noStrike">
                <a:solidFill>
                  <a:srgbClr val="7030A0"/>
                </a:solidFill>
              </a:rPr>
            </a:br>
            <a:endParaRPr b="0" i="0" u="none" strike="noStrike">
              <a:solidFill>
                <a:srgbClr val="7030A0"/>
              </a:solidFill>
            </a:endParaRPr>
          </a:p>
        </p:txBody>
      </p:sp>
      <p:sp>
        <p:nvSpPr>
          <p:cNvPr descr="Optimized Python with Numba library" id="83" name="Google Shape;83;p33"/>
          <p:cNvSpPr/>
          <p:nvPr/>
        </p:nvSpPr>
        <p:spPr>
          <a:xfrm>
            <a:off x="2960866" y="1871317"/>
            <a:ext cx="37719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33"/>
          <p:cNvSpPr txBox="1"/>
          <p:nvPr/>
        </p:nvSpPr>
        <p:spPr>
          <a:xfrm>
            <a:off x="637098" y="1322186"/>
            <a:ext cx="4647536" cy="32932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Creating Plots with Seaborn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b="1" i="0" lang="en-US" sz="1800" u="none" cap="none" strike="noStrike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Purpose</a:t>
            </a:r>
            <a:r>
              <a:rPr b="0" i="0" lang="en-US" sz="1800" u="none" cap="none" strike="noStrike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: Seaborn is built on top of Matplotlib and provides a high-level interface for creating advanced statistical plots.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Key Features</a:t>
            </a:r>
            <a:r>
              <a:rPr b="0" i="0" lang="en-US" sz="1800" u="none" cap="none" strike="noStrike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b="0" i="0" lang="en-US" sz="1800" u="none" cap="none" strike="noStrike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Simplifies the creation of complex visualizations (e.g., heatmaps, pair plots).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b="0" i="0" lang="en-US" sz="1800" u="none" cap="none" strike="noStrike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  <a:t>Enhances Matplotlib graphs with better default styles and color palettes.</a:t>
            </a:r>
            <a:endParaRPr/>
          </a:p>
        </p:txBody>
      </p:sp>
      <p:pic>
        <p:nvPicPr>
          <p:cNvPr descr="seaborn · PyPI" id="85" name="Google Shape;8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0502" y="2219064"/>
            <a:ext cx="4066032" cy="1161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4"/>
          <p:cNvSpPr txBox="1"/>
          <p:nvPr>
            <p:ph type="title"/>
          </p:nvPr>
        </p:nvSpPr>
        <p:spPr>
          <a:xfrm>
            <a:off x="407175" y="86064"/>
            <a:ext cx="832965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3198"/>
              </a:buClr>
              <a:buSzPct val="89605"/>
              <a:buNone/>
            </a:pPr>
            <a:r>
              <a:rPr b="1" i="0" lang="en-US" sz="3100" u="none" strike="noStrike">
                <a:solidFill>
                  <a:srgbClr val="7030A0"/>
                </a:solidFill>
                <a:latin typeface="Inter"/>
                <a:ea typeface="Inter"/>
                <a:cs typeface="Inter"/>
                <a:sym typeface="Inter"/>
              </a:rPr>
              <a:t>Using Seaborn</a:t>
            </a:r>
            <a:br>
              <a:rPr b="1" i="0" lang="en-US" u="none" strike="noStrike">
                <a:solidFill>
                  <a:srgbClr val="7030A0"/>
                </a:solidFill>
                <a:latin typeface="Inter"/>
                <a:ea typeface="Inter"/>
                <a:cs typeface="Inter"/>
                <a:sym typeface="Inter"/>
              </a:rPr>
            </a:br>
            <a:br>
              <a:rPr b="1" i="0" lang="en-US" u="none" strike="noStrike">
                <a:solidFill>
                  <a:srgbClr val="7030A0"/>
                </a:solidFill>
                <a:latin typeface="Inter"/>
                <a:ea typeface="Inter"/>
                <a:cs typeface="Inter"/>
                <a:sym typeface="Inter"/>
              </a:rPr>
            </a:br>
            <a:br>
              <a:rPr b="1" i="0" lang="en-US" u="none" strike="noStrike">
                <a:solidFill>
                  <a:srgbClr val="7030A0"/>
                </a:solidFill>
              </a:rPr>
            </a:br>
            <a:endParaRPr b="0" i="0" u="none" strike="noStrike">
              <a:solidFill>
                <a:srgbClr val="7030A0"/>
              </a:solidFill>
            </a:endParaRPr>
          </a:p>
        </p:txBody>
      </p:sp>
      <p:sp>
        <p:nvSpPr>
          <p:cNvPr descr="Optimized Python with Numba library" id="91" name="Google Shape;91;p34"/>
          <p:cNvSpPr/>
          <p:nvPr/>
        </p:nvSpPr>
        <p:spPr>
          <a:xfrm>
            <a:off x="2960866" y="1871317"/>
            <a:ext cx="37719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34"/>
          <p:cNvPicPr preferRelativeResize="0"/>
          <p:nvPr/>
        </p:nvPicPr>
        <p:blipFill rotWithShape="1">
          <a:blip r:embed="rId3">
            <a:alphaModFix/>
          </a:blip>
          <a:srcRect b="54844" l="0" r="0" t="0"/>
          <a:stretch/>
        </p:blipFill>
        <p:spPr>
          <a:xfrm>
            <a:off x="104179" y="1113182"/>
            <a:ext cx="4507277" cy="2942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34"/>
          <p:cNvPicPr preferRelativeResize="0"/>
          <p:nvPr/>
        </p:nvPicPr>
        <p:blipFill rotWithShape="1">
          <a:blip r:embed="rId3">
            <a:alphaModFix/>
          </a:blip>
          <a:srcRect b="0" l="0" r="0" t="44859"/>
          <a:stretch/>
        </p:blipFill>
        <p:spPr>
          <a:xfrm>
            <a:off x="4684510" y="1153668"/>
            <a:ext cx="4240034" cy="2836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5"/>
          <p:cNvSpPr txBox="1"/>
          <p:nvPr>
            <p:ph type="title"/>
          </p:nvPr>
        </p:nvSpPr>
        <p:spPr>
          <a:xfrm>
            <a:off x="407175" y="124985"/>
            <a:ext cx="832965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9605"/>
              <a:buNone/>
            </a:pPr>
            <a:r>
              <a:rPr b="1" i="0" lang="en-US" sz="3100" u="none" strike="noStrike">
                <a:solidFill>
                  <a:srgbClr val="7030A0"/>
                </a:solidFill>
                <a:latin typeface="Inter"/>
                <a:ea typeface="Inter"/>
                <a:cs typeface="Inter"/>
                <a:sym typeface="Inter"/>
              </a:rPr>
              <a:t>Customizing Visuals</a:t>
            </a:r>
            <a:br>
              <a:rPr b="1" i="0" lang="en-US" u="none" strike="noStrike">
                <a:solidFill>
                  <a:srgbClr val="404040"/>
                </a:solidFill>
                <a:latin typeface="Inter"/>
                <a:ea typeface="Inter"/>
                <a:cs typeface="Inter"/>
                <a:sym typeface="Inter"/>
              </a:rPr>
            </a:br>
            <a:endParaRPr b="1" i="0" u="none" strike="noStrike">
              <a:solidFill>
                <a:srgbClr val="40404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9" name="Google Shape;99;p35"/>
          <p:cNvSpPr txBox="1"/>
          <p:nvPr/>
        </p:nvSpPr>
        <p:spPr>
          <a:xfrm>
            <a:off x="283464" y="752885"/>
            <a:ext cx="78181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Customizing plots makes them more readable and visually appealing. You can modify 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labels, colors, themes, and annotations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in both Matplotlib and Seaborn.</a:t>
            </a:r>
            <a:endParaRPr/>
          </a:p>
        </p:txBody>
      </p:sp>
      <p:pic>
        <p:nvPicPr>
          <p:cNvPr id="100" name="Google Shape;100;p35"/>
          <p:cNvPicPr preferRelativeResize="0"/>
          <p:nvPr/>
        </p:nvPicPr>
        <p:blipFill rotWithShape="1">
          <a:blip r:embed="rId3">
            <a:alphaModFix/>
          </a:blip>
          <a:srcRect b="61067" l="0" r="0" t="0"/>
          <a:stretch/>
        </p:blipFill>
        <p:spPr>
          <a:xfrm>
            <a:off x="-1" y="1591388"/>
            <a:ext cx="5263311" cy="200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35"/>
          <p:cNvPicPr preferRelativeResize="0"/>
          <p:nvPr/>
        </p:nvPicPr>
        <p:blipFill rotWithShape="1">
          <a:blip r:embed="rId3">
            <a:alphaModFix/>
          </a:blip>
          <a:srcRect b="0" l="0" r="10773" t="38282"/>
          <a:stretch/>
        </p:blipFill>
        <p:spPr>
          <a:xfrm>
            <a:off x="5263311" y="1380785"/>
            <a:ext cx="3880689" cy="3072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asus</dc:creator>
</cp:coreProperties>
</file>